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43463" cy="42484675"/>
  <p:notesSz cx="6797675" cy="9928225"/>
  <p:defaultTextStyle>
    <a:defPPr>
      <a:defRPr lang="zh-TW"/>
    </a:defPPr>
    <a:lvl1pPr marL="0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077054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154108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231158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308210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385264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462318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539372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616426" algn="l" defTabSz="415410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1">
          <p15:clr>
            <a:srgbClr val="A4A3A4"/>
          </p15:clr>
        </p15:guide>
        <p15:guide id="2" pos="9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浤銘 趙" initials="浤銘" lastIdx="2" clrIdx="0">
    <p:extLst>
      <p:ext uri="{19B8F6BF-5375-455C-9EA6-DF929625EA0E}">
        <p15:presenceInfo xmlns:p15="http://schemas.microsoft.com/office/powerpoint/2012/main" userId="c24795e15cc444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94648" autoAdjust="0"/>
  </p:normalViewPr>
  <p:slideViewPr>
    <p:cSldViewPr>
      <p:cViewPr>
        <p:scale>
          <a:sx n="25" d="100"/>
          <a:sy n="25" d="100"/>
        </p:scale>
        <p:origin x="708" y="-3180"/>
      </p:cViewPr>
      <p:guideLst>
        <p:guide orient="horz" pos="13381"/>
        <p:guide pos="9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DA083-D3F0-4228-8738-CFD0E994BFAA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121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93193-38A3-4A88-B4C7-6303A11DAF2A}" type="datetimeFigureOut">
              <a:rPr lang="zh-TW" altLang="en-US" smtClean="0"/>
              <a:pPr/>
              <a:t>2021/7/10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074863" y="744538"/>
            <a:ext cx="26479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4286F-A6E0-454D-BD95-B71BAEC935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82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1pPr>
    <a:lvl2pPr marL="2077054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2pPr>
    <a:lvl3pPr marL="4154108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3pPr>
    <a:lvl4pPr marL="6231158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4pPr>
    <a:lvl5pPr marL="8308210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5pPr>
    <a:lvl6pPr marL="10385264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6pPr>
    <a:lvl7pPr marL="12462318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7pPr>
    <a:lvl8pPr marL="14539372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8pPr>
    <a:lvl9pPr marL="16616426" algn="l" defTabSz="4154108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68260" y="13197799"/>
            <a:ext cx="25706944" cy="91066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36520" y="24074651"/>
            <a:ext cx="21170424" cy="108571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83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66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50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33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916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900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883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66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85F4-6596-4D7A-BC36-28857A69702C}" type="datetimeFigureOut">
              <a:rPr lang="zh-TW" altLang="en-US" smtClean="0"/>
              <a:pPr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BD03-4622-4FDC-8F57-4292ECAB25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85F4-6596-4D7A-BC36-28857A69702C}" type="datetimeFigureOut">
              <a:rPr lang="zh-TW" altLang="en-US" smtClean="0"/>
              <a:pPr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BD03-4622-4FDC-8F57-4292ECAB25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12173" y="1701356"/>
            <a:ext cx="27219117" cy="7080779"/>
          </a:xfrm>
          <a:prstGeom prst="rect">
            <a:avLst/>
          </a:prstGeom>
        </p:spPr>
        <p:txBody>
          <a:bodyPr vert="horz" lIns="396675" tIns="198337" rIns="396675" bIns="198337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12173" y="9913100"/>
            <a:ext cx="27219117" cy="28037921"/>
          </a:xfrm>
          <a:prstGeom prst="rect">
            <a:avLst/>
          </a:prstGeom>
        </p:spPr>
        <p:txBody>
          <a:bodyPr vert="horz" lIns="396675" tIns="198337" rIns="396675" bIns="198337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512173" y="39377012"/>
            <a:ext cx="7056808" cy="2261917"/>
          </a:xfrm>
          <a:prstGeom prst="rect">
            <a:avLst/>
          </a:prstGeom>
        </p:spPr>
        <p:txBody>
          <a:bodyPr vert="horz" lIns="396675" tIns="198337" rIns="396675" bIns="198337" rtlCol="0" anchor="ctr"/>
          <a:lstStyle>
            <a:lvl1pPr algn="l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85F4-6596-4D7A-BC36-28857A69702C}" type="datetimeFigureOut">
              <a:rPr lang="zh-TW" altLang="en-US" smtClean="0"/>
              <a:pPr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333183" y="39377012"/>
            <a:ext cx="9577097" cy="2261917"/>
          </a:xfrm>
          <a:prstGeom prst="rect">
            <a:avLst/>
          </a:prstGeom>
        </p:spPr>
        <p:txBody>
          <a:bodyPr vert="horz" lIns="396675" tIns="198337" rIns="396675" bIns="198337" rtlCol="0" anchor="ctr"/>
          <a:lstStyle>
            <a:lvl1pPr algn="ct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21674482" y="39377012"/>
            <a:ext cx="7056808" cy="2261917"/>
          </a:xfrm>
          <a:prstGeom prst="rect">
            <a:avLst/>
          </a:prstGeom>
        </p:spPr>
        <p:txBody>
          <a:bodyPr vert="horz" lIns="396675" tIns="198337" rIns="396675" bIns="198337" rtlCol="0" anchor="ctr"/>
          <a:lstStyle>
            <a:lvl1pPr algn="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BD03-4622-4FDC-8F57-4292ECAB25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ctr" defTabSz="3966746" rtl="0" eaLnBrk="1" latinLnBrk="0" hangingPunct="1">
        <a:spcBef>
          <a:spcPct val="0"/>
        </a:spcBef>
        <a:buNone/>
        <a:defRPr sz="19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7530" indent="-1487530" algn="l" defTabSz="3966746" rtl="0" eaLnBrk="1" latinLnBrk="0" hangingPunct="1">
        <a:spcBef>
          <a:spcPct val="20000"/>
        </a:spcBef>
        <a:buFont typeface="Arial" pitchFamily="34" charset="0"/>
        <a:buChar char="•"/>
        <a:defRPr sz="13900" kern="1200">
          <a:solidFill>
            <a:schemeClr val="tx1"/>
          </a:solidFill>
          <a:latin typeface="+mn-lt"/>
          <a:ea typeface="+mn-ea"/>
          <a:cs typeface="+mn-cs"/>
        </a:defRPr>
      </a:lvl1pPr>
      <a:lvl2pPr marL="3222981" indent="-1239608" algn="l" defTabSz="3966746" rtl="0" eaLnBrk="1" latinLnBrk="0" hangingPunct="1">
        <a:spcBef>
          <a:spcPct val="20000"/>
        </a:spcBef>
        <a:buFont typeface="Arial" pitchFamily="34" charset="0"/>
        <a:buChar char="–"/>
        <a:defRPr sz="12100" kern="1200">
          <a:solidFill>
            <a:schemeClr val="tx1"/>
          </a:solidFill>
          <a:latin typeface="+mn-lt"/>
          <a:ea typeface="+mn-ea"/>
          <a:cs typeface="+mn-cs"/>
        </a:defRPr>
      </a:lvl2pPr>
      <a:lvl3pPr marL="4958432" indent="-991686" algn="l" defTabSz="3966746" rtl="0" eaLnBrk="1" latinLnBrk="0" hangingPunct="1">
        <a:spcBef>
          <a:spcPct val="20000"/>
        </a:spcBef>
        <a:buFont typeface="Arial" pitchFamily="34" charset="0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3pPr>
      <a:lvl4pPr marL="6941805" indent="-991686" algn="l" defTabSz="3966746" rtl="0" eaLnBrk="1" latinLnBrk="0" hangingPunct="1">
        <a:spcBef>
          <a:spcPct val="20000"/>
        </a:spcBef>
        <a:buFont typeface="Arial" pitchFamily="34" charset="0"/>
        <a:buChar char="–"/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925177" indent="-991686" algn="l" defTabSz="3966746" rtl="0" eaLnBrk="1" latinLnBrk="0" hangingPunct="1">
        <a:spcBef>
          <a:spcPct val="20000"/>
        </a:spcBef>
        <a:buFont typeface="Arial" pitchFamily="34" charset="0"/>
        <a:buChar char="»"/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08551" indent="-991686" algn="l" defTabSz="3966746" rtl="0" eaLnBrk="1" latinLnBrk="0" hangingPunct="1">
        <a:spcBef>
          <a:spcPct val="20000"/>
        </a:spcBef>
        <a:buFont typeface="Arial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1923" indent="-991686" algn="l" defTabSz="3966746" rtl="0" eaLnBrk="1" latinLnBrk="0" hangingPunct="1">
        <a:spcBef>
          <a:spcPct val="20000"/>
        </a:spcBef>
        <a:buFont typeface="Arial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4875296" indent="-991686" algn="l" defTabSz="3966746" rtl="0" eaLnBrk="1" latinLnBrk="0" hangingPunct="1">
        <a:spcBef>
          <a:spcPct val="20000"/>
        </a:spcBef>
        <a:buFont typeface="Arial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6858670" indent="-991686" algn="l" defTabSz="3966746" rtl="0" eaLnBrk="1" latinLnBrk="0" hangingPunct="1">
        <a:spcBef>
          <a:spcPct val="20000"/>
        </a:spcBef>
        <a:buFont typeface="Arial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1pPr>
      <a:lvl2pPr marL="1983373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2pPr>
      <a:lvl3pPr marL="3966746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5950119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4pPr>
      <a:lvl5pPr marL="7933491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5pPr>
      <a:lvl6pPr marL="9916865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11900237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7pPr>
      <a:lvl8pPr marL="13883610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8pPr>
      <a:lvl9pPr marL="15866983" algn="l" defTabSz="3966746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339" y="288009"/>
            <a:ext cx="23258584" cy="3854547"/>
          </a:xfrm>
        </p:spPr>
        <p:txBody>
          <a:bodyPr>
            <a:normAutofit/>
          </a:bodyPr>
          <a:lstStyle/>
          <a:p>
            <a:r>
              <a:rPr lang="zh-TW" altLang="en-US" sz="9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國立臺灣大學工程科學及海洋工程學系</a:t>
            </a:r>
            <a:br>
              <a:rPr lang="en-US" altLang="zh-TW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9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</a:t>
            </a:r>
            <a:r>
              <a:rPr lang="zh-TW" altLang="en-US" sz="9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學年度工科海工專論成果發表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345675" y="3888409"/>
            <a:ext cx="295232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12" name="Line 141"/>
          <p:cNvSpPr>
            <a:spLocks noChangeShapeType="1"/>
          </p:cNvSpPr>
          <p:nvPr/>
        </p:nvSpPr>
        <p:spPr bwMode="auto">
          <a:xfrm>
            <a:off x="-215900" y="40847641"/>
            <a:ext cx="30387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5" name="Text Box 174"/>
          <p:cNvSpPr txBox="1">
            <a:spLocks noChangeArrowheads="1"/>
          </p:cNvSpPr>
          <p:nvPr/>
        </p:nvSpPr>
        <p:spPr bwMode="auto">
          <a:xfrm>
            <a:off x="-215900" y="4514926"/>
            <a:ext cx="30387925" cy="135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3663" tIns="61831" rIns="123663" bIns="6183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自走式無人船設計及製作</a:t>
            </a:r>
            <a:endParaRPr lang="en-US" altLang="zh-TW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382102" y="6222292"/>
            <a:ext cx="1714219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團隊人員：趙浤銘、陳威宇、戴經倫</a:t>
            </a:r>
          </a:p>
          <a:p>
            <a:pPr algn="ctr"/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7" name="圖片 46" descr="D:\WordFile\4. 個人\名片20120817\Emblem72.t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163" y="683529"/>
            <a:ext cx="2736304" cy="272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629" y="1042250"/>
            <a:ext cx="4804940" cy="20254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58B8F-C304-443C-BF08-3D39A3D38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013" y="10107762"/>
            <a:ext cx="8649907" cy="9097645"/>
          </a:xfrm>
          <a:prstGeom prst="rect">
            <a:avLst/>
          </a:prstGeom>
        </p:spPr>
      </p:pic>
      <p:sp>
        <p:nvSpPr>
          <p:cNvPr id="16" name="Rectangle 1042">
            <a:extLst>
              <a:ext uri="{FF2B5EF4-FFF2-40B4-BE49-F238E27FC236}">
                <a16:creationId xmlns:a16="http://schemas.microsoft.com/office/drawing/2014/main" id="{7F7AF9F4-6AD7-4775-8719-C5B73BD9F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5013" y="20249843"/>
            <a:ext cx="8055500" cy="143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4930" tIns="42463" rIns="84930" bIns="4246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此程式碼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根據狀況讓馬達進行特定操作</a:t>
            </a:r>
            <a:endParaRPr lang="en-US" altLang="zh-TW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6C994F-7FB7-45DC-BEFB-36E35673C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383" y="7908897"/>
            <a:ext cx="11603068" cy="110637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781D92-5108-4154-875D-A9D0DE7E8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383" y="25684169"/>
            <a:ext cx="11603069" cy="10088383"/>
          </a:xfrm>
          <a:prstGeom prst="rect">
            <a:avLst/>
          </a:prstGeom>
        </p:spPr>
      </p:pic>
      <p:sp>
        <p:nvSpPr>
          <p:cNvPr id="28" name="Rectangle 1042">
            <a:extLst>
              <a:ext uri="{FF2B5EF4-FFF2-40B4-BE49-F238E27FC236}">
                <a16:creationId xmlns:a16="http://schemas.microsoft.com/office/drawing/2014/main" id="{C831B2DE-5262-41A1-9070-9C0ECDF5C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135" y="20165276"/>
            <a:ext cx="8055500" cy="143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4930" tIns="42463" rIns="84930" bIns="4246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上半部程式碼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接收前、左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右方的超聲波訊號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405C2461-C924-40C7-A47E-11D73E518385}"/>
              </a:ext>
            </a:extLst>
          </p:cNvPr>
          <p:cNvSpPr/>
          <p:nvPr/>
        </p:nvSpPr>
        <p:spPr>
          <a:xfrm rot="10800000">
            <a:off x="7198885" y="19133300"/>
            <a:ext cx="576064" cy="720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Rectangle 1042">
            <a:extLst>
              <a:ext uri="{FF2B5EF4-FFF2-40B4-BE49-F238E27FC236}">
                <a16:creationId xmlns:a16="http://schemas.microsoft.com/office/drawing/2014/main" id="{4BCDFF0E-5E7A-4CD7-B42F-E3D9CC639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135" y="22649655"/>
            <a:ext cx="8055500" cy="211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4930" tIns="42463" rIns="84930" bIns="4246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下半部程式碼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遇到狀況的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if-else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左邊出現障礙物進而右轉等等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2CB47E60-3448-4545-8017-91ADC59C00CB}"/>
              </a:ext>
            </a:extLst>
          </p:cNvPr>
          <p:cNvSpPr/>
          <p:nvPr/>
        </p:nvSpPr>
        <p:spPr>
          <a:xfrm>
            <a:off x="6910853" y="24766736"/>
            <a:ext cx="576064" cy="720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36C19E3B-6501-40A3-9EBA-4661BD076CE8}"/>
              </a:ext>
            </a:extLst>
          </p:cNvPr>
          <p:cNvSpPr/>
          <p:nvPr/>
        </p:nvSpPr>
        <p:spPr>
          <a:xfrm rot="10800000">
            <a:off x="20991934" y="19267425"/>
            <a:ext cx="576064" cy="720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8404138-5E6D-4C90-9A94-6A414EFF8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170" y="24766736"/>
            <a:ext cx="7538579" cy="5651384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7FBA4F1-64CC-4512-A46B-B1105C71E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806" y="30728360"/>
            <a:ext cx="7672685" cy="5751918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793DFEB-FCD5-4BC6-81B8-6A96D11D3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78" y="30723695"/>
            <a:ext cx="5276850" cy="7038975"/>
          </a:xfrm>
          <a:prstGeom prst="rect">
            <a:avLst/>
          </a:prstGeom>
        </p:spPr>
      </p:pic>
      <p:sp>
        <p:nvSpPr>
          <p:cNvPr id="40" name="Rectangle 1042">
            <a:extLst>
              <a:ext uri="{FF2B5EF4-FFF2-40B4-BE49-F238E27FC236}">
                <a16:creationId xmlns:a16="http://schemas.microsoft.com/office/drawing/2014/main" id="{6E4DDBA9-920B-4803-A3E3-423639D1C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1249" y="23360166"/>
            <a:ext cx="8055500" cy="119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4930" tIns="42463" rIns="84930" bIns="42463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船的展示</a:t>
            </a:r>
            <a:endParaRPr lang="en-US" altLang="zh-TW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63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84</Words>
  <Application>Microsoft Office PowerPoint</Application>
  <PresentationFormat>自訂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微軟正黑體</vt:lpstr>
      <vt:lpstr>標楷體</vt:lpstr>
      <vt:lpstr>Arial</vt:lpstr>
      <vt:lpstr>Calibri</vt:lpstr>
      <vt:lpstr>Times New Roman</vt:lpstr>
      <vt:lpstr>Office 佈景主題</vt:lpstr>
      <vt:lpstr>國立臺灣大學工程科學及海洋工程學系 109學年度工科海工專論成果發表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能源科技與策略研究中心</dc:title>
  <dc:creator>cskuo@comcast.net</dc:creator>
  <cp:keywords>Fabrications of Ultra-High-Aspect-Ratio Nanomaterials for Energy Applications</cp:keywords>
  <cp:lastModifiedBy>浤銘 趙</cp:lastModifiedBy>
  <cp:revision>171</cp:revision>
  <cp:lastPrinted>2016-09-02T07:16:32Z</cp:lastPrinted>
  <dcterms:created xsi:type="dcterms:W3CDTF">2012-08-08T03:58:41Z</dcterms:created>
  <dcterms:modified xsi:type="dcterms:W3CDTF">2021-07-10T04:23:37Z</dcterms:modified>
  <cp:category>郭昌恕副教授、陳引幹特聘教授、黃肇瑞講座教授、蔡宗祐副教授、張高碩助理教授、粘永堂助理研究員</cp:category>
</cp:coreProperties>
</file>